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1" r:id="rId3"/>
    <p:sldId id="281" r:id="rId4"/>
    <p:sldId id="282" r:id="rId5"/>
    <p:sldId id="283" r:id="rId6"/>
    <p:sldId id="284" r:id="rId7"/>
    <p:sldId id="262" r:id="rId8"/>
    <p:sldId id="287" r:id="rId9"/>
    <p:sldId id="267" r:id="rId10"/>
    <p:sldId id="268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281"/>
            <p14:sldId id="282"/>
            <p14:sldId id="283"/>
            <p14:sldId id="284"/>
            <p14:sldId id="262"/>
            <p14:sldId id="287"/>
            <p14:sldId id="267"/>
            <p14:sldId id="268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9" d="100"/>
          <a:sy n="109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EE5CD8-078F-4590-BF9C-A341A294A016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en-US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en-US"/>
        </a:p>
      </dgm:t>
    </dgm:pt>
    <dgm:pt modelId="{AA046201-5C4D-445E-BF0B-5C6D2B0A1945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en-US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en-US"/>
        </a:p>
      </dgm:t>
    </dgm:pt>
    <dgm:pt modelId="{C59269D0-92A5-481C-BA64-727AFB0DD545}">
      <dgm:prSet phldrT="[Text]"/>
      <dgm:spPr/>
      <dgm:t>
        <a:bodyPr/>
        <a:lstStyle/>
        <a:p>
          <a:r>
            <a:rPr lang="en-US" dirty="0" smtClean="0"/>
            <a:t>New Sequence Commands</a:t>
          </a:r>
          <a:endParaRPr lang="en-US" dirty="0"/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en-US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en-US"/>
        </a:p>
      </dgm:t>
    </dgm:pt>
    <dgm:pt modelId="{D1776C8F-2B10-4075-8DF7-7F65AB725ED5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en-US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en-US"/>
        </a:p>
      </dgm:t>
    </dgm:pt>
    <dgm:pt modelId="{6BE4E373-0656-4EDC-821E-BE09C952B1F6}">
      <dgm:prSet phldrT="[Text]"/>
      <dgm:spPr/>
      <dgm:t>
        <a:bodyPr/>
        <a:lstStyle/>
        <a:p>
          <a:r>
            <a:rPr lang="en-US" dirty="0" smtClean="0"/>
            <a:t>Using Sigma Studio</a:t>
          </a:r>
          <a:endParaRPr lang="en-US" dirty="0"/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en-US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en-US"/>
        </a:p>
      </dgm:t>
    </dgm:pt>
    <dgm:pt modelId="{1E4D3931-0DBD-4211-A24A-6AF364284B1E}">
      <dgm:prSet phldrT="[Text]"/>
      <dgm:spPr/>
      <dgm:t>
        <a:bodyPr/>
        <a:lstStyle/>
        <a:p>
          <a:r>
            <a:rPr lang="en-US" dirty="0" smtClean="0"/>
            <a:t>Real Time Programming System Setup</a:t>
          </a:r>
          <a:endParaRPr lang="en-US" dirty="0"/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en-US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en-US"/>
        </a:p>
      </dgm:t>
    </dgm:pt>
    <dgm:pt modelId="{E89932C7-5111-CF4C-8DD5-F59FC5E912A4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D1B80A8-3E14-4846-A337-F771D556D3F4}" type="parTrans" cxnId="{D31A2EE7-9458-F540-AE26-EF898F7F2A5A}">
      <dgm:prSet/>
      <dgm:spPr/>
      <dgm:t>
        <a:bodyPr/>
        <a:lstStyle/>
        <a:p>
          <a:endParaRPr lang="en-US"/>
        </a:p>
      </dgm:t>
    </dgm:pt>
    <dgm:pt modelId="{A34AA609-0F43-7D42-8EF8-F10252E527A8}" type="sibTrans" cxnId="{D31A2EE7-9458-F540-AE26-EF898F7F2A5A}">
      <dgm:prSet/>
      <dgm:spPr/>
      <dgm:t>
        <a:bodyPr/>
        <a:lstStyle/>
        <a:p>
          <a:endParaRPr lang="en-US"/>
        </a:p>
      </dgm:t>
    </dgm:pt>
    <dgm:pt modelId="{8105F8F7-F9D4-0A46-B067-6D06079A34F0}">
      <dgm:prSet phldrT="[Text]"/>
      <dgm:spPr/>
      <dgm:t>
        <a:bodyPr/>
        <a:lstStyle/>
        <a:p>
          <a:r>
            <a:rPr lang="en-US" dirty="0" smtClean="0"/>
            <a:t>Demonstrations</a:t>
          </a:r>
          <a:endParaRPr lang="en-US" dirty="0"/>
        </a:p>
      </dgm:t>
    </dgm:pt>
    <dgm:pt modelId="{C16518E7-4FF0-ED4E-BAC7-C787EA420CA9}" type="parTrans" cxnId="{2ED5E4DC-B616-CE48-916C-0B455D73B6EE}">
      <dgm:prSet/>
      <dgm:spPr/>
      <dgm:t>
        <a:bodyPr/>
        <a:lstStyle/>
        <a:p>
          <a:endParaRPr lang="en-US"/>
        </a:p>
      </dgm:t>
    </dgm:pt>
    <dgm:pt modelId="{C058BFC5-AFD9-E04D-B7BA-A621E21F097A}" type="sibTrans" cxnId="{2ED5E4DC-B616-CE48-916C-0B455D73B6EE}">
      <dgm:prSet/>
      <dgm:spPr/>
      <dgm:t>
        <a:bodyPr/>
        <a:lstStyle/>
        <a:p>
          <a:endParaRPr lang="en-US"/>
        </a:p>
      </dgm:t>
    </dgm:pt>
    <dgm:pt modelId="{A7B959AC-6A5B-4FF1-8246-751640CB30E6}">
      <dgm:prSet phldrT="[Text]"/>
      <dgm:spPr/>
      <dgm:t>
        <a:bodyPr/>
        <a:lstStyle/>
        <a:p>
          <a:r>
            <a:rPr lang="en-US" dirty="0" smtClean="0"/>
            <a:t>What’s New</a:t>
          </a:r>
          <a:endParaRPr lang="en-US" dirty="0"/>
        </a:p>
      </dgm:t>
    </dgm:pt>
    <dgm:pt modelId="{F8CC6EF1-A11D-4AC0-AE7E-057F4478D34B}" type="parTrans" cxnId="{0B797517-F9A5-4E9C-B6FC-BDE79C2E4772}">
      <dgm:prSet/>
      <dgm:spPr/>
      <dgm:t>
        <a:bodyPr/>
        <a:lstStyle/>
        <a:p>
          <a:endParaRPr lang="en-US"/>
        </a:p>
      </dgm:t>
    </dgm:pt>
    <dgm:pt modelId="{2235C0B5-F509-455F-A110-03E42E6629F5}" type="sibTrans" cxnId="{0B797517-F9A5-4E9C-B6FC-BDE79C2E4772}">
      <dgm:prSet/>
      <dgm:spPr/>
      <dgm:t>
        <a:bodyPr/>
        <a:lstStyle/>
        <a:p>
          <a:endParaRPr lang="en-US"/>
        </a:p>
      </dgm:t>
    </dgm:pt>
    <dgm:pt modelId="{A0E17C24-FEBE-493B-8791-1328A0CCEBAD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0BB3D1A3-2D94-463A-A30B-D81B735CF6CE}" type="parTrans" cxnId="{E86D3677-DC7A-4009-A2BB-80CADCAC5D48}">
      <dgm:prSet/>
      <dgm:spPr/>
      <dgm:t>
        <a:bodyPr/>
        <a:lstStyle/>
        <a:p>
          <a:endParaRPr lang="en-US"/>
        </a:p>
      </dgm:t>
    </dgm:pt>
    <dgm:pt modelId="{C81BC84E-AFE9-429E-B4FD-9877A563A6F4}" type="sibTrans" cxnId="{E86D3677-DC7A-4009-A2BB-80CADCAC5D48}">
      <dgm:prSet/>
      <dgm:spPr/>
      <dgm:t>
        <a:bodyPr/>
        <a:lstStyle/>
        <a:p>
          <a:endParaRPr lang="en-US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en-US"/>
        </a:p>
      </dgm:t>
    </dgm:pt>
    <dgm:pt modelId="{7E429971-BC57-430F-BB25-C0574E5E39E3}" type="pres">
      <dgm:prSet presAssocID="{74EE5CD8-078F-4590-BF9C-A341A294A016}" presName="parentText" presStyleLbl="node1" presStyleIdx="0" presStyleCnt="5" custScaleX="333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en-US"/>
        </a:p>
      </dgm:t>
    </dgm:pt>
    <dgm:pt modelId="{A574FEFB-1CC0-4202-99B7-A8FA0913BD42}" type="pres">
      <dgm:prSet presAssocID="{A0E17C24-FEBE-493B-8791-1328A0CCEBAD}" presName="linNode" presStyleCnt="0"/>
      <dgm:spPr/>
    </dgm:pt>
    <dgm:pt modelId="{7481DB06-39F6-41F4-B793-F8DCA6FC2C29}" type="pres">
      <dgm:prSet presAssocID="{A0E17C24-FEBE-493B-8791-1328A0CCEBAD}" presName="parentText" presStyleLbl="node1" presStyleIdx="1" presStyleCnt="5" custScaleX="333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8EBBF-6EF0-4F79-830E-7D878A1C1ED9}" type="pres">
      <dgm:prSet presAssocID="{A0E17C24-FEBE-493B-8791-1328A0CCEBA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0F34A-C95F-44D8-958E-1C5B779128C1}" type="pres">
      <dgm:prSet presAssocID="{C81BC84E-AFE9-429E-B4FD-9877A563A6F4}" presName="sp" presStyleCnt="0"/>
      <dgm:spPr/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en-US"/>
        </a:p>
      </dgm:t>
    </dgm:pt>
    <dgm:pt modelId="{C04276DC-EE64-470A-B8BC-09067B8045FA}" type="pres">
      <dgm:prSet presAssocID="{AA046201-5C4D-445E-BF0B-5C6D2B0A1945}" presName="parentText" presStyleLbl="node1" presStyleIdx="2" presStyleCnt="5" custScaleX="330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A5355-225B-4C6F-AED7-6C620F99EECC}" type="pres">
      <dgm:prSet presAssocID="{AA046201-5C4D-445E-BF0B-5C6D2B0A1945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en-US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en-US"/>
        </a:p>
      </dgm:t>
    </dgm:pt>
    <dgm:pt modelId="{F5034101-5B7D-4FE7-B47A-5A48CF39606B}" type="pres">
      <dgm:prSet presAssocID="{D1776C8F-2B10-4075-8DF7-7F65AB725ED5}" presName="parentText" presStyleLbl="node1" presStyleIdx="3" presStyleCnt="5" custScaleX="333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3E6FD-D83F-4BDA-907E-B5EE041DA931}" type="pres">
      <dgm:prSet presAssocID="{D1776C8F-2B10-4075-8DF7-7F65AB725ED5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54B913-208A-9545-9DF7-2D63635473B3}" type="pres">
      <dgm:prSet presAssocID="{88B75C29-8054-417D-BCE3-878A55118F6D}" presName="sp" presStyleCnt="0"/>
      <dgm:spPr/>
      <dgm:t>
        <a:bodyPr/>
        <a:lstStyle/>
        <a:p>
          <a:endParaRPr lang="en-US"/>
        </a:p>
      </dgm:t>
    </dgm:pt>
    <dgm:pt modelId="{B469ADB4-30EB-8143-985A-4125B61A4116}" type="pres">
      <dgm:prSet presAssocID="{E89932C7-5111-CF4C-8DD5-F59FC5E912A4}" presName="linNode" presStyleCnt="0"/>
      <dgm:spPr/>
      <dgm:t>
        <a:bodyPr/>
        <a:lstStyle/>
        <a:p>
          <a:endParaRPr lang="en-US"/>
        </a:p>
      </dgm:t>
    </dgm:pt>
    <dgm:pt modelId="{FDE92B82-BE27-C840-8A83-4011F28AC176}" type="pres">
      <dgm:prSet presAssocID="{E89932C7-5111-CF4C-8DD5-F59FC5E912A4}" presName="parentText" presStyleLbl="node1" presStyleIdx="4" presStyleCnt="5" custScaleX="333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B3276-2DFF-5B42-8157-222112B34228}" type="pres">
      <dgm:prSet presAssocID="{E89932C7-5111-CF4C-8DD5-F59FC5E912A4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77B78D-FCDC-4519-8416-DC357ACD5043}" srcId="{F6FEADD9-F67D-41F5-BA4C-3C84956E7F46}" destId="{D1776C8F-2B10-4075-8DF7-7F65AB725ED5}" srcOrd="3" destOrd="0" parTransId="{7291E740-3E17-41B3-99D3-1D67AE37CC3F}" sibTransId="{88B75C29-8054-417D-BCE3-878A55118F6D}"/>
    <dgm:cxn modelId="{7CD3EDC1-59DC-9040-8916-4516C7242E88}" type="presOf" srcId="{8105F8F7-F9D4-0A46-B067-6D06079A34F0}" destId="{CB2B3276-2DFF-5B42-8157-222112B34228}" srcOrd="0" destOrd="0" presId="urn:microsoft.com/office/officeart/2005/8/layout/vList5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1F71A93A-7AF6-4032-B9D1-78A49103D657}" type="presOf" srcId="{A7B959AC-6A5B-4FF1-8246-751640CB30E6}" destId="{D54B1729-BC98-42C1-9C6C-D65DCBA4358F}" srcOrd="0" destOrd="0" presId="urn:microsoft.com/office/officeart/2005/8/layout/vList5"/>
    <dgm:cxn modelId="{E86D3677-DC7A-4009-A2BB-80CADCAC5D48}" srcId="{F6FEADD9-F67D-41F5-BA4C-3C84956E7F46}" destId="{A0E17C24-FEBE-493B-8791-1328A0CCEBAD}" srcOrd="1" destOrd="0" parTransId="{0BB3D1A3-2D94-463A-A30B-D81B735CF6CE}" sibTransId="{C81BC84E-AFE9-429E-B4FD-9877A563A6F4}"/>
    <dgm:cxn modelId="{276854F7-D71D-4E4C-BC3F-6B317DC40D65}" type="presOf" srcId="{D1776C8F-2B10-4075-8DF7-7F65AB725ED5}" destId="{F5034101-5B7D-4FE7-B47A-5A48CF39606B}" srcOrd="0" destOrd="0" presId="urn:microsoft.com/office/officeart/2005/8/layout/vList5"/>
    <dgm:cxn modelId="{0B797517-F9A5-4E9C-B6FC-BDE79C2E4772}" srcId="{74EE5CD8-078F-4590-BF9C-A341A294A016}" destId="{A7B959AC-6A5B-4FF1-8246-751640CB30E6}" srcOrd="0" destOrd="0" parTransId="{F8CC6EF1-A11D-4AC0-AE7E-057F4478D34B}" sibTransId="{2235C0B5-F509-455F-A110-03E42E6629F5}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D31A2EE7-9458-F540-AE26-EF898F7F2A5A}" srcId="{F6FEADD9-F67D-41F5-BA4C-3C84956E7F46}" destId="{E89932C7-5111-CF4C-8DD5-F59FC5E912A4}" srcOrd="4" destOrd="0" parTransId="{3D1B80A8-3E14-4846-A337-F771D556D3F4}" sibTransId="{A34AA609-0F43-7D42-8EF8-F10252E527A8}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2" destOrd="0" parTransId="{FE92FC33-5E0F-4302-9E80-A69E8ACDDE56}" sibTransId="{40767EFF-7D52-4469-ACEE-7D28E67337E2}"/>
    <dgm:cxn modelId="{256D3D59-15E9-A347-A228-080439BCE1CA}" type="presOf" srcId="{C59269D0-92A5-481C-BA64-727AFB0DD545}" destId="{B37A5355-225B-4C6F-AED7-6C620F99EECC}" srcOrd="0" destOrd="0" presId="urn:microsoft.com/office/officeart/2005/8/layout/vList5"/>
    <dgm:cxn modelId="{1350668F-49D6-F241-B6C5-B167D2E696E5}" type="presOf" srcId="{F6FEADD9-F67D-41F5-BA4C-3C84956E7F46}" destId="{AAE7A1E6-6847-453D-B55B-8A82BF138C1D}" srcOrd="0" destOrd="0" presId="urn:microsoft.com/office/officeart/2005/8/layout/vList5"/>
    <dgm:cxn modelId="{014C5F87-AC4E-564F-9728-156F1C7E7D99}" type="presOf" srcId="{6BE4E373-0656-4EDC-821E-BE09C952B1F6}" destId="{C7C3E6FD-D83F-4BDA-907E-B5EE041DA931}" srcOrd="0" destOrd="0" presId="urn:microsoft.com/office/officeart/2005/8/layout/vList5"/>
    <dgm:cxn modelId="{F5517280-8048-4D82-88C5-0749B8C1BC72}" type="presOf" srcId="{1E4D3931-0DBD-4211-A24A-6AF364284B1E}" destId="{F778EBBF-6EF0-4F79-830E-7D878A1C1ED9}" srcOrd="0" destOrd="0" presId="urn:microsoft.com/office/officeart/2005/8/layout/vList5"/>
    <dgm:cxn modelId="{63E4D827-0083-4625-9FD6-043D8D32091E}" srcId="{A0E17C24-FEBE-493B-8791-1328A0CCEBAD}" destId="{1E4D3931-0DBD-4211-A24A-6AF364284B1E}" srcOrd="0" destOrd="0" parTransId="{FC93695B-FD0E-4353-B1FD-4328F4386DEC}" sibTransId="{CADAA3D9-7C63-4729-85B0-64C8AF644EEF}"/>
    <dgm:cxn modelId="{2ED5E4DC-B616-CE48-916C-0B455D73B6EE}" srcId="{E89932C7-5111-CF4C-8DD5-F59FC5E912A4}" destId="{8105F8F7-F9D4-0A46-B067-6D06079A34F0}" srcOrd="0" destOrd="0" parTransId="{C16518E7-4FF0-ED4E-BAC7-C787EA420CA9}" sibTransId="{C058BFC5-AFD9-E04D-B7BA-A621E21F097A}"/>
    <dgm:cxn modelId="{1351EAF4-DE33-7B4C-A9A0-7556E76D912C}" type="presOf" srcId="{74EE5CD8-078F-4590-BF9C-A341A294A016}" destId="{7E429971-BC57-430F-BB25-C0574E5E39E3}" srcOrd="0" destOrd="0" presId="urn:microsoft.com/office/officeart/2005/8/layout/vList5"/>
    <dgm:cxn modelId="{38E1DE46-1211-2A40-9CEC-EF1407515938}" type="presOf" srcId="{E89932C7-5111-CF4C-8DD5-F59FC5E912A4}" destId="{FDE92B82-BE27-C840-8A83-4011F28AC176}" srcOrd="0" destOrd="0" presId="urn:microsoft.com/office/officeart/2005/8/layout/vList5"/>
    <dgm:cxn modelId="{C12FA9E3-2DA2-704E-A3A0-C4453DA37AB0}" type="presOf" srcId="{AA046201-5C4D-445E-BF0B-5C6D2B0A1945}" destId="{C04276DC-EE64-470A-B8BC-09067B8045FA}" srcOrd="0" destOrd="0" presId="urn:microsoft.com/office/officeart/2005/8/layout/vList5"/>
    <dgm:cxn modelId="{942F08EA-E630-4E7C-92D5-FDFC0FD7FBCB}" type="presOf" srcId="{A0E17C24-FEBE-493B-8791-1328A0CCEBAD}" destId="{7481DB06-39F6-41F4-B793-F8DCA6FC2C29}" srcOrd="0" destOrd="0" presId="urn:microsoft.com/office/officeart/2005/8/layout/vList5"/>
    <dgm:cxn modelId="{F98592C6-8DFB-074E-91A8-DBE7772E5D7E}" type="presParOf" srcId="{AAE7A1E6-6847-453D-B55B-8A82BF138C1D}" destId="{C4407577-18A2-46E0-8805-2838042EB67A}" srcOrd="0" destOrd="0" presId="urn:microsoft.com/office/officeart/2005/8/layout/vList5"/>
    <dgm:cxn modelId="{55CBBA42-5942-A84B-8616-55967A6F2C98}" type="presParOf" srcId="{C4407577-18A2-46E0-8805-2838042EB67A}" destId="{7E429971-BC57-430F-BB25-C0574E5E39E3}" srcOrd="0" destOrd="0" presId="urn:microsoft.com/office/officeart/2005/8/layout/vList5"/>
    <dgm:cxn modelId="{BE2269B5-4B01-4BEF-BE69-E1EE0107161F}" type="presParOf" srcId="{C4407577-18A2-46E0-8805-2838042EB67A}" destId="{D54B1729-BC98-42C1-9C6C-D65DCBA4358F}" srcOrd="1" destOrd="0" presId="urn:microsoft.com/office/officeart/2005/8/layout/vList5"/>
    <dgm:cxn modelId="{3DA72A01-B17E-E047-8BA4-805F677D2E57}" type="presParOf" srcId="{AAE7A1E6-6847-453D-B55B-8A82BF138C1D}" destId="{AB8574CC-D4F2-4555-AEE3-F4EE58B11D03}" srcOrd="1" destOrd="0" presId="urn:microsoft.com/office/officeart/2005/8/layout/vList5"/>
    <dgm:cxn modelId="{9D2F3145-BE6E-4DB9-8CD2-8B6A401B4E48}" type="presParOf" srcId="{AAE7A1E6-6847-453D-B55B-8A82BF138C1D}" destId="{A574FEFB-1CC0-4202-99B7-A8FA0913BD42}" srcOrd="2" destOrd="0" presId="urn:microsoft.com/office/officeart/2005/8/layout/vList5"/>
    <dgm:cxn modelId="{824DC071-4A31-45B0-B505-659AAF540669}" type="presParOf" srcId="{A574FEFB-1CC0-4202-99B7-A8FA0913BD42}" destId="{7481DB06-39F6-41F4-B793-F8DCA6FC2C29}" srcOrd="0" destOrd="0" presId="urn:microsoft.com/office/officeart/2005/8/layout/vList5"/>
    <dgm:cxn modelId="{CF10CE30-AA04-41AB-951E-496952185DE0}" type="presParOf" srcId="{A574FEFB-1CC0-4202-99B7-A8FA0913BD42}" destId="{F778EBBF-6EF0-4F79-830E-7D878A1C1ED9}" srcOrd="1" destOrd="0" presId="urn:microsoft.com/office/officeart/2005/8/layout/vList5"/>
    <dgm:cxn modelId="{FEF38D13-7285-47D6-A088-A5E5428CE9DB}" type="presParOf" srcId="{AAE7A1E6-6847-453D-B55B-8A82BF138C1D}" destId="{3C70F34A-C95F-44D8-958E-1C5B779128C1}" srcOrd="3" destOrd="0" presId="urn:microsoft.com/office/officeart/2005/8/layout/vList5"/>
    <dgm:cxn modelId="{92FD36F9-3A59-C14B-AF71-82127DA04193}" type="presParOf" srcId="{AAE7A1E6-6847-453D-B55B-8A82BF138C1D}" destId="{85B8F607-FDD8-476A-ADBE-E1250824F294}" srcOrd="4" destOrd="0" presId="urn:microsoft.com/office/officeart/2005/8/layout/vList5"/>
    <dgm:cxn modelId="{461A5A29-AAE2-C546-9B29-151477F9A779}" type="presParOf" srcId="{85B8F607-FDD8-476A-ADBE-E1250824F294}" destId="{C04276DC-EE64-470A-B8BC-09067B8045FA}" srcOrd="0" destOrd="0" presId="urn:microsoft.com/office/officeart/2005/8/layout/vList5"/>
    <dgm:cxn modelId="{4B5CCA7C-EE09-A94A-A649-B02656996A5F}" type="presParOf" srcId="{85B8F607-FDD8-476A-ADBE-E1250824F294}" destId="{B37A5355-225B-4C6F-AED7-6C620F99EECC}" srcOrd="1" destOrd="0" presId="urn:microsoft.com/office/officeart/2005/8/layout/vList5"/>
    <dgm:cxn modelId="{E73CF072-B4E8-D449-ADA8-F01C047FE02A}" type="presParOf" srcId="{AAE7A1E6-6847-453D-B55B-8A82BF138C1D}" destId="{5ACAA866-A8A8-4183-97B5-CEEAB1525C60}" srcOrd="5" destOrd="0" presId="urn:microsoft.com/office/officeart/2005/8/layout/vList5"/>
    <dgm:cxn modelId="{115E021F-4CC8-BF4F-BE50-764458EC96F4}" type="presParOf" srcId="{AAE7A1E6-6847-453D-B55B-8A82BF138C1D}" destId="{477213BE-9E91-4950-8451-7F60796F47F4}" srcOrd="6" destOrd="0" presId="urn:microsoft.com/office/officeart/2005/8/layout/vList5"/>
    <dgm:cxn modelId="{C8CF87E0-649C-C647-969A-E47A86EBA4B9}" type="presParOf" srcId="{477213BE-9E91-4950-8451-7F60796F47F4}" destId="{F5034101-5B7D-4FE7-B47A-5A48CF39606B}" srcOrd="0" destOrd="0" presId="urn:microsoft.com/office/officeart/2005/8/layout/vList5"/>
    <dgm:cxn modelId="{D4490482-1AE1-8C46-BBA8-F5DE45CE5808}" type="presParOf" srcId="{477213BE-9E91-4950-8451-7F60796F47F4}" destId="{C7C3E6FD-D83F-4BDA-907E-B5EE041DA931}" srcOrd="1" destOrd="0" presId="urn:microsoft.com/office/officeart/2005/8/layout/vList5"/>
    <dgm:cxn modelId="{9296F6FA-52A1-B644-B8D8-BE0A77BB7146}" type="presParOf" srcId="{AAE7A1E6-6847-453D-B55B-8A82BF138C1D}" destId="{D854B913-208A-9545-9DF7-2D63635473B3}" srcOrd="7" destOrd="0" presId="urn:microsoft.com/office/officeart/2005/8/layout/vList5"/>
    <dgm:cxn modelId="{BE881154-B52B-0942-8420-DF99822C224E}" type="presParOf" srcId="{AAE7A1E6-6847-453D-B55B-8A82BF138C1D}" destId="{B469ADB4-30EB-8143-985A-4125B61A4116}" srcOrd="8" destOrd="0" presId="urn:microsoft.com/office/officeart/2005/8/layout/vList5"/>
    <dgm:cxn modelId="{1937C937-E3D6-6E44-9A71-4B4CA38FBF06}" type="presParOf" srcId="{B469ADB4-30EB-8143-985A-4125B61A4116}" destId="{FDE92B82-BE27-C840-8A83-4011F28AC176}" srcOrd="0" destOrd="0" presId="urn:microsoft.com/office/officeart/2005/8/layout/vList5"/>
    <dgm:cxn modelId="{3DB1A6B6-E749-684C-9424-2D34174A059B}" type="presParOf" srcId="{B469ADB4-30EB-8143-985A-4125B61A4116}" destId="{CB2B3276-2DFF-5B42-8157-222112B342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297585" y="-1716670"/>
          <a:ext cx="489283" cy="40477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What’s New</a:t>
          </a:r>
          <a:endParaRPr lang="en-US" sz="1900" kern="1200" dirty="0"/>
        </a:p>
      </dsp:txBody>
      <dsp:txXfrm rot="-5400000">
        <a:off x="1518355" y="86445"/>
        <a:ext cx="4023859" cy="441513"/>
      </dsp:txXfrm>
    </dsp:sp>
    <dsp:sp modelId="{7E429971-BC57-430F-BB25-C0574E5E39E3}">
      <dsp:nvSpPr>
        <dsp:cNvPr id="0" name=""/>
        <dsp:cNvSpPr/>
      </dsp:nvSpPr>
      <dsp:spPr>
        <a:xfrm>
          <a:off x="758500" y="1398"/>
          <a:ext cx="759855" cy="6116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1</a:t>
          </a:r>
          <a:endParaRPr lang="en-US" sz="3100" kern="1200" dirty="0"/>
        </a:p>
      </dsp:txBody>
      <dsp:txXfrm>
        <a:off x="788356" y="31254"/>
        <a:ext cx="700143" cy="551892"/>
      </dsp:txXfrm>
    </dsp:sp>
    <dsp:sp modelId="{F778EBBF-6EF0-4F79-830E-7D878A1C1ED9}">
      <dsp:nvSpPr>
        <dsp:cNvPr id="0" name=""/>
        <dsp:cNvSpPr/>
      </dsp:nvSpPr>
      <dsp:spPr>
        <a:xfrm rot="5400000">
          <a:off x="3297585" y="-1074485"/>
          <a:ext cx="489283" cy="40477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Real Time Programming System Setup</a:t>
          </a:r>
          <a:endParaRPr lang="en-US" sz="1900" kern="1200" dirty="0"/>
        </a:p>
      </dsp:txBody>
      <dsp:txXfrm rot="-5400000">
        <a:off x="1518355" y="728630"/>
        <a:ext cx="4023859" cy="441513"/>
      </dsp:txXfrm>
    </dsp:sp>
    <dsp:sp modelId="{7481DB06-39F6-41F4-B793-F8DCA6FC2C29}">
      <dsp:nvSpPr>
        <dsp:cNvPr id="0" name=""/>
        <dsp:cNvSpPr/>
      </dsp:nvSpPr>
      <dsp:spPr>
        <a:xfrm>
          <a:off x="758500" y="643583"/>
          <a:ext cx="759855" cy="6116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2</a:t>
          </a:r>
          <a:endParaRPr lang="en-US" sz="3100" kern="1200" dirty="0"/>
        </a:p>
      </dsp:txBody>
      <dsp:txXfrm>
        <a:off x="788356" y="673439"/>
        <a:ext cx="700143" cy="551892"/>
      </dsp:txXfrm>
    </dsp:sp>
    <dsp:sp modelId="{B37A5355-225B-4C6F-AED7-6C620F99EECC}">
      <dsp:nvSpPr>
        <dsp:cNvPr id="0" name=""/>
        <dsp:cNvSpPr/>
      </dsp:nvSpPr>
      <dsp:spPr>
        <a:xfrm rot="5400000">
          <a:off x="3290595" y="-432301"/>
          <a:ext cx="489283" cy="40477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New Sequence Commands</a:t>
          </a:r>
          <a:endParaRPr lang="en-US" sz="1900" kern="1200" dirty="0"/>
        </a:p>
      </dsp:txBody>
      <dsp:txXfrm rot="-5400000">
        <a:off x="1511365" y="1370814"/>
        <a:ext cx="4023859" cy="441513"/>
      </dsp:txXfrm>
    </dsp:sp>
    <dsp:sp modelId="{C04276DC-EE64-470A-B8BC-09067B8045FA}">
      <dsp:nvSpPr>
        <dsp:cNvPr id="0" name=""/>
        <dsp:cNvSpPr/>
      </dsp:nvSpPr>
      <dsp:spPr>
        <a:xfrm>
          <a:off x="758500" y="1285768"/>
          <a:ext cx="752865" cy="6116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3</a:t>
          </a:r>
          <a:endParaRPr lang="en-US" sz="3100" kern="1200" dirty="0"/>
        </a:p>
      </dsp:txBody>
      <dsp:txXfrm>
        <a:off x="788356" y="1315624"/>
        <a:ext cx="693153" cy="551892"/>
      </dsp:txXfrm>
    </dsp:sp>
    <dsp:sp modelId="{C7C3E6FD-D83F-4BDA-907E-B5EE041DA931}">
      <dsp:nvSpPr>
        <dsp:cNvPr id="0" name=""/>
        <dsp:cNvSpPr/>
      </dsp:nvSpPr>
      <dsp:spPr>
        <a:xfrm rot="5400000">
          <a:off x="3297585" y="209883"/>
          <a:ext cx="489283" cy="40477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Using Sigma Studio</a:t>
          </a:r>
          <a:endParaRPr lang="en-US" sz="1900" kern="1200" dirty="0"/>
        </a:p>
      </dsp:txBody>
      <dsp:txXfrm rot="-5400000">
        <a:off x="1518355" y="2012999"/>
        <a:ext cx="4023859" cy="441513"/>
      </dsp:txXfrm>
    </dsp:sp>
    <dsp:sp modelId="{F5034101-5B7D-4FE7-B47A-5A48CF39606B}">
      <dsp:nvSpPr>
        <dsp:cNvPr id="0" name=""/>
        <dsp:cNvSpPr/>
      </dsp:nvSpPr>
      <dsp:spPr>
        <a:xfrm>
          <a:off x="758500" y="1927953"/>
          <a:ext cx="759855" cy="6116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4</a:t>
          </a:r>
          <a:endParaRPr lang="en-US" sz="3100" kern="1200" dirty="0"/>
        </a:p>
      </dsp:txBody>
      <dsp:txXfrm>
        <a:off x="788356" y="1957809"/>
        <a:ext cx="700143" cy="551892"/>
      </dsp:txXfrm>
    </dsp:sp>
    <dsp:sp modelId="{CB2B3276-2DFF-5B42-8157-222112B34228}">
      <dsp:nvSpPr>
        <dsp:cNvPr id="0" name=""/>
        <dsp:cNvSpPr/>
      </dsp:nvSpPr>
      <dsp:spPr>
        <a:xfrm rot="5400000">
          <a:off x="3297585" y="852068"/>
          <a:ext cx="489283" cy="40477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Demonstrations</a:t>
          </a:r>
          <a:endParaRPr lang="en-US" sz="1900" kern="1200" dirty="0"/>
        </a:p>
      </dsp:txBody>
      <dsp:txXfrm rot="-5400000">
        <a:off x="1518355" y="2655184"/>
        <a:ext cx="4023859" cy="441513"/>
      </dsp:txXfrm>
    </dsp:sp>
    <dsp:sp modelId="{FDE92B82-BE27-C840-8A83-4011F28AC176}">
      <dsp:nvSpPr>
        <dsp:cNvPr id="0" name=""/>
        <dsp:cNvSpPr/>
      </dsp:nvSpPr>
      <dsp:spPr>
        <a:xfrm>
          <a:off x="758500" y="2570138"/>
          <a:ext cx="759855" cy="6116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5</a:t>
          </a:r>
          <a:endParaRPr lang="en-US" sz="3100" kern="1200" dirty="0"/>
        </a:p>
      </dsp:txBody>
      <dsp:txXfrm>
        <a:off x="788356" y="2599994"/>
        <a:ext cx="700143" cy="551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1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Sections can help to organize your slides or facilitate collaboration between multiple authors. On the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 under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Slides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Section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Notes pane for delivery notes or to provide additional details for the audience. You can see these notes in Presenter View during your presentation. </a:t>
            </a:r>
          </a:p>
          <a:p>
            <a:pPr lvl="0"/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it brief. Make your text as brief as possible to maintain a larger font size.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another option for an overview using transitions to advance through several slides. 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another option for an overview slide. </a:t>
            </a:r>
          </a:p>
          <a:p>
            <a:pPr marL="228600" indent="-228600">
              <a:buFont typeface="+mj-lt"/>
              <a:buNone/>
            </a:pPr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What</a:t>
            </a:r>
            <a:r>
              <a:rPr lang="en-US" b="0" baseline="0" dirty="0" smtClean="0"/>
              <a:t> will the audience be able to do after this training is complete?</a:t>
            </a:r>
            <a:r>
              <a:rPr lang="en-US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Briefly describe each objective and how the audience will benefit from this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slides to each topic section as necessary, including slides with tables, graphs, and images. </a:t>
            </a:r>
          </a:p>
          <a:p>
            <a:r>
              <a:rPr lang="en-US" dirty="0" smtClean="0"/>
              <a:t>See next section for sample</a:t>
            </a:r>
            <a:r>
              <a:rPr lang="en-US" baseline="0" dirty="0" smtClean="0"/>
              <a:t> </a:t>
            </a:r>
            <a:r>
              <a:rPr lang="en-US" dirty="0" smtClean="0"/>
              <a:t>table,</a:t>
            </a:r>
            <a:r>
              <a:rPr lang="en-US" baseline="0" dirty="0" smtClean="0"/>
              <a:t> graph, image, and video layouts.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1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858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758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238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1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315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771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158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96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643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114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2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9" r:id="rId14"/>
    <p:sldLayoutId id="2147483650" r:id="rId15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slideLayout" Target="../slideLayouts/slideLayout2.xml"/><Relationship Id="rId7" Type="http://schemas.openxmlformats.org/officeDocument/2006/relationships/diagramQuickStyle" Target="../diagrams/quickStyle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notesSlide" Target="../notesSlides/notesSlide2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8.JP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2.jpeg"/><Relationship Id="rId5" Type="http://schemas.openxmlformats.org/officeDocument/2006/relationships/image" Target="../media/image11.JP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Sigma Studio 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Dennis Kaloi</a:t>
            </a:r>
          </a:p>
          <a:p>
            <a:r>
              <a:rPr lang="en-US" sz="2400" dirty="0" smtClean="0">
                <a:latin typeface="+mn-lt"/>
              </a:rPr>
              <a:t>October 22, 2015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7400" y="228600"/>
            <a:ext cx="5715000" cy="76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Sigma Studio Connecting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810000"/>
            <a:ext cx="4410075" cy="25739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225" y="1143001"/>
            <a:ext cx="5057775" cy="229202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2819400" y="3657600"/>
            <a:ext cx="1219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3474718"/>
            <a:ext cx="3239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Right Mouse click here to get TCPIP dialog</a:t>
            </a:r>
            <a:endParaRPr lang="en-US" sz="1400" dirty="0"/>
          </a:p>
        </p:txBody>
      </p:sp>
      <p:cxnSp>
        <p:nvCxnSpPr>
          <p:cNvPr id="14" name="Curved Connector 13"/>
          <p:cNvCxnSpPr/>
          <p:nvPr/>
        </p:nvCxnSpPr>
        <p:spPr>
          <a:xfrm rot="10800000">
            <a:off x="2819400" y="2667002"/>
            <a:ext cx="2362200" cy="22860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6200000" flipH="1">
            <a:off x="1904999" y="3048001"/>
            <a:ext cx="2438404" cy="1371602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334000" y="59436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05600" y="5805100"/>
            <a:ext cx="855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Set to Max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260733" y="3304999"/>
            <a:ext cx="583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Match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514600" y="2743200"/>
            <a:ext cx="4343400" cy="8286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/>
              <a:t>Questions?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1066800"/>
            <a:ext cx="5181600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22064726"/>
              </p:ext>
            </p:extLst>
          </p:nvPr>
        </p:nvGraphicFramePr>
        <p:xfrm>
          <a:off x="1371600" y="2209800"/>
          <a:ext cx="6324600" cy="318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81DB06-39F6-41F4-B793-F8DCA6FC2C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7481DB06-39F6-41F4-B793-F8DCA6FC2C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778EBBF-6EF0-4F79-830E-7D878A1C1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dgm id="{F778EBBF-6EF0-4F79-830E-7D878A1C1E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DE92B82-BE27-C840-8A83-4011F28AC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graphicEl>
                                              <a:dgm id="{FDE92B82-BE27-C840-8A83-4011F28AC1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B2B3276-2DFF-5B42-8157-222112B34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CB2B3276-2DFF-5B42-8157-222112B34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295400" y="152400"/>
            <a:ext cx="5257800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What’s New</a:t>
            </a:r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762000" y="1066800"/>
            <a:ext cx="8001000" cy="5410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Real Time DSP programming via Ethernet</a:t>
            </a:r>
          </a:p>
          <a:p>
            <a:pPr lvl="1"/>
            <a:r>
              <a:rPr lang="en-US" dirty="0" smtClean="0"/>
              <a:t>“Cover On” programming</a:t>
            </a:r>
          </a:p>
          <a:p>
            <a:pPr lvl="1"/>
            <a:r>
              <a:rPr lang="en-US" dirty="0" smtClean="0"/>
              <a:t>Connect with standard CAT5 Ethernet cable.</a:t>
            </a:r>
          </a:p>
          <a:p>
            <a:pPr lvl="1"/>
            <a:r>
              <a:rPr lang="en-US" dirty="0" smtClean="0"/>
              <a:t>Software Development</a:t>
            </a:r>
          </a:p>
          <a:p>
            <a:pPr lvl="2"/>
            <a:r>
              <a:rPr lang="en-US" sz="1600" dirty="0" smtClean="0"/>
              <a:t>Analog Devices 1953 and 1701 TCP/IP Communications Channels.</a:t>
            </a:r>
          </a:p>
          <a:p>
            <a:pPr lvl="2"/>
            <a:r>
              <a:rPr lang="en-US" sz="1600" dirty="0" smtClean="0"/>
              <a:t>SKE Sigma TCP/IP Streaming interface added to Min-Sam and </a:t>
            </a:r>
            <a:r>
              <a:rPr lang="en-US" sz="1600" dirty="0" err="1" smtClean="0"/>
              <a:t>rPods</a:t>
            </a:r>
            <a:r>
              <a:rPr lang="en-US" sz="1600" dirty="0" smtClean="0"/>
              <a:t>.</a:t>
            </a:r>
          </a:p>
          <a:p>
            <a:pPr lvl="2"/>
            <a:r>
              <a:rPr lang="en-US" sz="1600" dirty="0" smtClean="0"/>
              <a:t>One new Command added:  “Sigma”.</a:t>
            </a:r>
            <a:endParaRPr lang="en-US" dirty="0"/>
          </a:p>
          <a:p>
            <a:r>
              <a:rPr lang="en-US" dirty="0" smtClean="0"/>
              <a:t>DMX functionality</a:t>
            </a:r>
          </a:p>
          <a:p>
            <a:pPr lvl="1"/>
            <a:r>
              <a:rPr lang="en-US" dirty="0" smtClean="0"/>
              <a:t>Compatibility with Venue Magic Show Control</a:t>
            </a:r>
          </a:p>
          <a:p>
            <a:pPr lvl="1"/>
            <a:r>
              <a:rPr lang="en-US" dirty="0" smtClean="0"/>
              <a:t>Command set simplified</a:t>
            </a:r>
          </a:p>
          <a:p>
            <a:pPr lvl="1"/>
            <a:r>
              <a:rPr lang="en-US" dirty="0" smtClean="0"/>
              <a:t>File format change</a:t>
            </a:r>
          </a:p>
          <a:p>
            <a:pPr lvl="1"/>
            <a:r>
              <a:rPr lang="en-US" dirty="0" smtClean="0"/>
              <a:t>Real time programming over UDP Ethernet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319784" y="152400"/>
            <a:ext cx="6553200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Hardware Setup Block Diagram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493" y="896983"/>
            <a:ext cx="6108700" cy="4964668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828800" y="304800"/>
            <a:ext cx="6019800" cy="685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Software Setup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762000" y="990600"/>
            <a:ext cx="8001000" cy="5638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SKE software</a:t>
            </a:r>
          </a:p>
          <a:p>
            <a:pPr lvl="1"/>
            <a:r>
              <a:rPr lang="en-US" dirty="0" smtClean="0"/>
              <a:t>Applicable versions: </a:t>
            </a:r>
          </a:p>
          <a:p>
            <a:pPr lvl="2"/>
            <a:r>
              <a:rPr lang="en-US" dirty="0" smtClean="0"/>
              <a:t>8.4 rev 1.0: 074</a:t>
            </a:r>
          </a:p>
          <a:p>
            <a:pPr lvl="2"/>
            <a:r>
              <a:rPr lang="en-US" dirty="0"/>
              <a:t>8.4 rev 1.2: 069</a:t>
            </a:r>
          </a:p>
          <a:p>
            <a:pPr lvl="2"/>
            <a:r>
              <a:rPr lang="en-US" dirty="0" smtClean="0"/>
              <a:t>MS2E: 4475</a:t>
            </a:r>
          </a:p>
          <a:p>
            <a:pPr lvl="2"/>
            <a:r>
              <a:rPr lang="en-US" dirty="0" smtClean="0"/>
              <a:t>MS3E: 4495</a:t>
            </a:r>
          </a:p>
          <a:p>
            <a:pPr lvl="1"/>
            <a:r>
              <a:rPr lang="en-US" dirty="0"/>
              <a:t>Delete the rPod84.ini or ms2.ini file and re-boot the unit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Sigma Studio</a:t>
            </a:r>
          </a:p>
          <a:p>
            <a:pPr lvl="1"/>
            <a:r>
              <a:rPr lang="en-US" dirty="0" smtClean="0"/>
              <a:t>Version 3.12 or higher required</a:t>
            </a:r>
          </a:p>
          <a:p>
            <a:pPr lvl="1"/>
            <a:r>
              <a:rPr lang="en-US" dirty="0" smtClean="0"/>
              <a:t>Install SKE provided files to </a:t>
            </a:r>
            <a:r>
              <a:rPr lang="en-US" dirty="0" err="1" smtClean="0"/>
              <a:t>SigmaStudio</a:t>
            </a:r>
            <a:r>
              <a:rPr lang="en-US" dirty="0" smtClean="0"/>
              <a:t> 3.12 folder</a:t>
            </a:r>
          </a:p>
          <a:p>
            <a:pPr lvl="2"/>
            <a:r>
              <a:rPr lang="en-US" dirty="0" smtClean="0"/>
              <a:t>Compiler </a:t>
            </a:r>
            <a:r>
              <a:rPr lang="en-US" dirty="0"/>
              <a:t>folder </a:t>
            </a:r>
            <a:endParaRPr lang="en-US" dirty="0" smtClean="0"/>
          </a:p>
          <a:p>
            <a:pPr lvl="2"/>
            <a:r>
              <a:rPr lang="en-US" dirty="0" smtClean="0"/>
              <a:t>TCPIP.dll </a:t>
            </a:r>
          </a:p>
          <a:p>
            <a:r>
              <a:rPr lang="en-US" dirty="0" smtClean="0"/>
              <a:t>Setting the IP Address</a:t>
            </a:r>
          </a:p>
          <a:p>
            <a:pPr lvl="1"/>
            <a:r>
              <a:rPr lang="en-US" dirty="0" smtClean="0"/>
              <a:t>rPod8.4 IP address</a:t>
            </a:r>
          </a:p>
          <a:p>
            <a:pPr lvl="2"/>
            <a:r>
              <a:rPr lang="en-US" dirty="0" smtClean="0"/>
              <a:t>COM port splash screen or “Print IPADD”</a:t>
            </a:r>
          </a:p>
          <a:p>
            <a:pPr lvl="2"/>
            <a:r>
              <a:rPr lang="en-US" dirty="0" smtClean="0"/>
              <a:t>Set using “</a:t>
            </a:r>
            <a:r>
              <a:rPr lang="en-US" dirty="0" err="1" smtClean="0"/>
              <a:t>Config</a:t>
            </a:r>
            <a:r>
              <a:rPr lang="en-US" dirty="0" smtClean="0"/>
              <a:t> ENET 192.168.1.5”</a:t>
            </a:r>
            <a:endParaRPr lang="en-US" dirty="0"/>
          </a:p>
          <a:p>
            <a:pPr lvl="1"/>
            <a:r>
              <a:rPr lang="en-US" dirty="0" smtClean="0"/>
              <a:t>PC IP address</a:t>
            </a:r>
          </a:p>
          <a:p>
            <a:pPr lvl="2"/>
            <a:r>
              <a:rPr lang="en-US" dirty="0" smtClean="0"/>
              <a:t>Command Prompt: IPCONFIG</a:t>
            </a:r>
          </a:p>
          <a:p>
            <a:pPr lvl="2"/>
            <a:r>
              <a:rPr lang="en-US" dirty="0" smtClean="0"/>
              <a:t>Hercules: “Your PC Network Settings”</a:t>
            </a:r>
          </a:p>
          <a:p>
            <a:pPr lvl="2"/>
            <a:r>
              <a:rPr lang="en-US" dirty="0" smtClean="0"/>
              <a:t>Set in Control Panel / Local Area Connection Properties/IPV4</a:t>
            </a:r>
          </a:p>
          <a:p>
            <a:pPr lvl="1"/>
            <a:r>
              <a:rPr lang="en-US" dirty="0" smtClean="0"/>
              <a:t>Addresses must be different but within same domain.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600200" y="304800"/>
            <a:ext cx="6019800" cy="685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New Sequence Commands</a:t>
            </a:r>
            <a:endParaRPr lang="en-US" sz="3200" dirty="0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04800" y="990600"/>
            <a:ext cx="8610600" cy="5638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Sigma Command</a:t>
            </a:r>
          </a:p>
          <a:p>
            <a:pPr lvl="1"/>
            <a:r>
              <a:rPr lang="en-US" dirty="0" smtClean="0"/>
              <a:t>Sigma on</a:t>
            </a:r>
          </a:p>
          <a:p>
            <a:pPr lvl="2"/>
            <a:r>
              <a:rPr lang="en-US" dirty="0" smtClean="0"/>
              <a:t>Enable TCP/IP connection to Sigma Studio</a:t>
            </a:r>
          </a:p>
          <a:p>
            <a:pPr lvl="1"/>
            <a:r>
              <a:rPr lang="en-US" dirty="0" smtClean="0"/>
              <a:t>Sigma off</a:t>
            </a:r>
          </a:p>
          <a:p>
            <a:pPr lvl="2"/>
            <a:r>
              <a:rPr lang="en-US" dirty="0" smtClean="0"/>
              <a:t>Disables TCP/IP connection to Sigma Studio</a:t>
            </a:r>
          </a:p>
          <a:p>
            <a:pPr lvl="1"/>
            <a:r>
              <a:rPr lang="en-US" dirty="0" smtClean="0"/>
              <a:t>Sigma map 1,2,3,4</a:t>
            </a:r>
          </a:p>
          <a:p>
            <a:pPr lvl="2"/>
            <a:r>
              <a:rPr lang="en-US" dirty="0" smtClean="0"/>
              <a:t>Maps the Streaming Connection nodes to </a:t>
            </a:r>
            <a:r>
              <a:rPr lang="en-US" dirty="0" err="1" smtClean="0"/>
              <a:t>rPod</a:t>
            </a:r>
            <a:r>
              <a:rPr lang="en-US" dirty="0" smtClean="0"/>
              <a:t> DSP SPI connections</a:t>
            </a:r>
          </a:p>
          <a:p>
            <a:pPr lvl="2"/>
            <a:r>
              <a:rPr lang="en-US" dirty="0" smtClean="0"/>
              <a:t>1953 specific. 1701 connections are differentiated by protocol.</a:t>
            </a:r>
          </a:p>
          <a:p>
            <a:pPr lvl="2"/>
            <a:r>
              <a:rPr lang="en-US" dirty="0" smtClean="0"/>
              <a:t>Allows for programming of all connections with a single model.</a:t>
            </a:r>
          </a:p>
          <a:p>
            <a:pPr lvl="1"/>
            <a:r>
              <a:rPr lang="en-US" dirty="0" smtClean="0"/>
              <a:t>Sigma port 8086</a:t>
            </a:r>
          </a:p>
          <a:p>
            <a:pPr lvl="2"/>
            <a:r>
              <a:rPr lang="en-US" dirty="0" smtClean="0"/>
              <a:t>Sets the TCP/IP port used by Sigma Studio.  8086 is the default.</a:t>
            </a:r>
          </a:p>
          <a:p>
            <a:pPr lvl="1"/>
            <a:r>
              <a:rPr lang="en-US" dirty="0" smtClean="0"/>
              <a:t>Sigma save all/1,2,3,4,5</a:t>
            </a:r>
          </a:p>
          <a:p>
            <a:pPr lvl="2"/>
            <a:r>
              <a:rPr lang="en-US" dirty="0" smtClean="0"/>
              <a:t>Extracts the resident program and filter data from the specified processor and creates the new configuration files.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295400" y="419100"/>
            <a:ext cx="5791200" cy="533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Sigma Studio DSPs and Com Channels </a:t>
            </a:r>
            <a:endParaRPr lang="en-US" sz="2800" dirty="0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762000" y="1143000"/>
            <a:ext cx="8001000" cy="4038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/>
              <a:buChar char="•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23949"/>
            <a:ext cx="2543175" cy="2781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837" y="1123948"/>
            <a:ext cx="2981325" cy="2143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837" y="3429000"/>
            <a:ext cx="4686300" cy="24669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057400" y="76200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Sigma Studio Registers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532" y="3992969"/>
            <a:ext cx="3657599" cy="19414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41766" y="3623637"/>
            <a:ext cx="205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1701 Register Setup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6039350"/>
            <a:ext cx="205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1953 Register Setup</a:t>
            </a:r>
            <a:endParaRPr lang="en-US" dirty="0"/>
          </a:p>
        </p:txBody>
      </p:sp>
      <p:pic>
        <p:nvPicPr>
          <p:cNvPr id="1027" name="Picture 3" descr="C:\Users\Dennis\Desktop\SKE Working Files\Disney\Sigma Studio Integration\Sig Int screen caps\reg170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931" y="856378"/>
            <a:ext cx="4114800" cy="281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752600" y="283464"/>
            <a:ext cx="57150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Sigma Studio I/O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457" y="4114800"/>
            <a:ext cx="2486025" cy="14097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34538" y="3581400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1701 Mapping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5542788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1953 Mapping</a:t>
            </a:r>
            <a:endParaRPr lang="en-US" dirty="0"/>
          </a:p>
        </p:txBody>
      </p:sp>
      <p:pic>
        <p:nvPicPr>
          <p:cNvPr id="2050" name="Picture 2" descr="C:\Users\Dennis\Desktop\SKE Working Files\Disney\Sigma Studio Integration\Sig Int screen caps\schem170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01302"/>
            <a:ext cx="6840762" cy="270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pChuQ9mrn7ncHkUb4wJD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pChuQ9mrn7ncHkUb4wJD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689</Words>
  <Application>Microsoft Office PowerPoint</Application>
  <PresentationFormat>On-screen Show (4:3)</PresentationFormat>
  <Paragraphs>118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Sigma Studio Integration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Sigma Studio Registers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2010-02-01T21:33:28Z</dcterms:created>
  <dcterms:modified xsi:type="dcterms:W3CDTF">2015-10-26T22:34:25Z</dcterms:modified>
</cp:coreProperties>
</file>